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77" r:id="rId2"/>
    <p:sldMasterId id="2147483706" r:id="rId3"/>
  </p:sldMasterIdLst>
  <p:sldIdLst>
    <p:sldId id="309" r:id="rId4"/>
    <p:sldId id="313" r:id="rId5"/>
    <p:sldId id="316" r:id="rId6"/>
    <p:sldId id="318" r:id="rId7"/>
    <p:sldId id="339" r:id="rId8"/>
    <p:sldId id="391" r:id="rId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FFCC"/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77" autoAdjust="0"/>
    <p:restoredTop sz="93608" autoAdjust="0"/>
  </p:normalViewPr>
  <p:slideViewPr>
    <p:cSldViewPr snapToGrid="0">
      <p:cViewPr varScale="1">
        <p:scale>
          <a:sx n="89" d="100"/>
          <a:sy n="89" d="100"/>
        </p:scale>
        <p:origin x="46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072C2-648C-4141-B8A4-F4FE1BF1C77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F0EE2A8-F6FE-4C77-801A-68942B61C046}">
      <dgm:prSet phldrT="[Text]" custT="1"/>
      <dgm:spPr/>
      <dgm:t>
        <a:bodyPr/>
        <a:lstStyle/>
        <a:p>
          <a:endParaRPr lang="fa-IR" sz="36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endParaRPr lang="fa-IR" sz="36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r>
            <a:rPr lang="fa-IR" sz="3600" dirty="0" smtClean="0">
              <a:solidFill>
                <a:schemeClr val="tx1"/>
              </a:solidFill>
              <a:cs typeface="B Zar" panose="00000400000000000000" pitchFamily="2" charset="-78"/>
            </a:rPr>
            <a:t>دلایا تراکم جمعیت در قاره اروپا</a:t>
          </a:r>
        </a:p>
        <a:p>
          <a:endParaRPr lang="fa-IR" sz="36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endParaRPr lang="fa-IR" sz="36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endParaRPr lang="fa-IR" sz="36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endParaRPr lang="en-US" sz="3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E614BD8-4B69-40EE-95D5-E34DAFE23B8E}" type="parTrans" cxnId="{7742F68A-46EB-48FA-A40A-A24CFE397C00}">
      <dgm:prSet/>
      <dgm:spPr/>
      <dgm:t>
        <a:bodyPr/>
        <a:lstStyle/>
        <a:p>
          <a:endParaRPr lang="en-US"/>
        </a:p>
      </dgm:t>
    </dgm:pt>
    <dgm:pt modelId="{C64E6455-1807-4F0D-9F98-5DE39DD2690E}" type="sibTrans" cxnId="{7742F68A-46EB-48FA-A40A-A24CFE397C0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B20C9920-DCE5-41D8-8398-BA6AF273C6A4}">
      <dgm:prSet/>
      <dgm:spPr/>
      <dgm:t>
        <a:bodyPr/>
        <a:lstStyle/>
        <a:p>
          <a:pPr>
            <a:buNone/>
          </a:pPr>
          <a:r>
            <a:rPr lang="fa-IR" sz="3200" dirty="0" smtClean="0">
              <a:latin typeface="AmuzehNewNormalPS"/>
              <a:cs typeface="B Zar" panose="00000400000000000000" pitchFamily="2" charset="-78"/>
            </a:rPr>
            <a:t>اب و هوای معتدل</a:t>
          </a:r>
          <a:endParaRPr lang="en-US" sz="3200" dirty="0">
            <a:cs typeface="B Zar" panose="00000400000000000000" pitchFamily="2" charset="-78"/>
          </a:endParaRPr>
        </a:p>
      </dgm:t>
    </dgm:pt>
    <dgm:pt modelId="{AAC9007F-EA22-4800-BCF6-A126053E03C2}" type="parTrans" cxnId="{44C8A1F0-E576-4ED6-8485-C6A58E48B982}">
      <dgm:prSet/>
      <dgm:spPr/>
      <dgm:t>
        <a:bodyPr/>
        <a:lstStyle/>
        <a:p>
          <a:endParaRPr lang="en-US"/>
        </a:p>
      </dgm:t>
    </dgm:pt>
    <dgm:pt modelId="{2675788F-59D7-4366-AAC5-AACD84F6F0D5}" type="sibTrans" cxnId="{44C8A1F0-E576-4ED6-8485-C6A58E48B982}">
      <dgm:prSet/>
      <dgm:spPr/>
      <dgm:t>
        <a:bodyPr/>
        <a:lstStyle/>
        <a:p>
          <a:endParaRPr lang="en-US"/>
        </a:p>
      </dgm:t>
    </dgm:pt>
    <dgm:pt modelId="{A1196332-F1D0-42E1-9EC8-363B0F569925}">
      <dgm:prSet/>
      <dgm:spPr/>
      <dgm:t>
        <a:bodyPr/>
        <a:lstStyle/>
        <a:p>
          <a:pPr>
            <a:buNone/>
          </a:pPr>
          <a:r>
            <a:rPr lang="fa-IR" sz="3200" dirty="0" smtClean="0">
              <a:latin typeface="AmuzehNewNormalPS"/>
              <a:cs typeface="B Zar" panose="00000400000000000000" pitchFamily="2" charset="-78"/>
            </a:rPr>
            <a:t>ریزش باران کافی</a:t>
          </a:r>
          <a:endParaRPr lang="en-US" sz="3200" dirty="0">
            <a:cs typeface="B Zar" panose="00000400000000000000" pitchFamily="2" charset="-78"/>
          </a:endParaRPr>
        </a:p>
      </dgm:t>
    </dgm:pt>
    <dgm:pt modelId="{1F0DBBA1-CF40-4F55-83C4-8F0414ED87C9}" type="parTrans" cxnId="{6D9F3E51-9798-45E0-9417-23D822747B68}">
      <dgm:prSet/>
      <dgm:spPr/>
      <dgm:t>
        <a:bodyPr/>
        <a:lstStyle/>
        <a:p>
          <a:endParaRPr lang="en-US"/>
        </a:p>
      </dgm:t>
    </dgm:pt>
    <dgm:pt modelId="{DE0B66A3-9350-4A22-A5BA-79CD042654D0}" type="sibTrans" cxnId="{6D9F3E51-9798-45E0-9417-23D822747B68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276F1A1C-EA4F-4AB2-AB61-B3E9099EA826}">
      <dgm:prSet/>
      <dgm:spPr/>
      <dgm:t>
        <a:bodyPr/>
        <a:lstStyle/>
        <a:p>
          <a:pPr>
            <a:buNone/>
          </a:pPr>
          <a:r>
            <a:rPr lang="fa-IR" sz="3200" dirty="0" smtClean="0">
              <a:latin typeface="AmuzehNewNormalPS"/>
              <a:cs typeface="B Zar" panose="00000400000000000000" pitchFamily="2" charset="-78"/>
            </a:rPr>
            <a:t>رودهای پُر آب</a:t>
          </a:r>
          <a:endParaRPr lang="en-US" sz="3200" dirty="0">
            <a:cs typeface="B Zar" panose="00000400000000000000" pitchFamily="2" charset="-78"/>
          </a:endParaRPr>
        </a:p>
      </dgm:t>
    </dgm:pt>
    <dgm:pt modelId="{275CF5B1-46C7-40B8-9D42-25AD2D170965}" type="parTrans" cxnId="{DCCE09D2-AFF5-45EE-90EE-6B35B19C984D}">
      <dgm:prSet/>
      <dgm:spPr/>
      <dgm:t>
        <a:bodyPr/>
        <a:lstStyle/>
        <a:p>
          <a:endParaRPr lang="en-US"/>
        </a:p>
      </dgm:t>
    </dgm:pt>
    <dgm:pt modelId="{C7FDF3AD-0D66-41E5-B2C4-5B7FA37AEA3A}" type="sibTrans" cxnId="{DCCE09D2-AFF5-45EE-90EE-6B35B19C984D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BEBB4139-41B3-4E29-9307-8AD59CC46EE9}">
      <dgm:prSet/>
      <dgm:spPr/>
      <dgm:t>
        <a:bodyPr/>
        <a:lstStyle/>
        <a:p>
          <a:pPr>
            <a:buNone/>
          </a:pPr>
          <a:r>
            <a:rPr lang="fa-IR" sz="3200" dirty="0" smtClean="0">
              <a:latin typeface="AmuzehNewNormalPS"/>
              <a:cs typeface="B Zar" panose="00000400000000000000" pitchFamily="2" charset="-78"/>
            </a:rPr>
            <a:t>جلگه های پهناور</a:t>
          </a:r>
          <a:endParaRPr lang="en-US" sz="3200" dirty="0">
            <a:cs typeface="B Zar" panose="00000400000000000000" pitchFamily="2" charset="-78"/>
          </a:endParaRPr>
        </a:p>
      </dgm:t>
    </dgm:pt>
    <dgm:pt modelId="{A179315C-CEDC-4378-A89B-43B342273E15}" type="parTrans" cxnId="{AE207157-1B4A-42B5-AB22-D9819A3C22F5}">
      <dgm:prSet/>
      <dgm:spPr/>
      <dgm:t>
        <a:bodyPr/>
        <a:lstStyle/>
        <a:p>
          <a:endParaRPr lang="en-US"/>
        </a:p>
      </dgm:t>
    </dgm:pt>
    <dgm:pt modelId="{C4770401-8A7B-4494-96C4-744A5B4C3122}" type="sibTrans" cxnId="{AE207157-1B4A-42B5-AB22-D9819A3C22F5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  <dgm:t>
        <a:bodyPr/>
        <a:lstStyle/>
        <a:p>
          <a:endParaRPr lang="en-US"/>
        </a:p>
      </dgm:t>
    </dgm:pt>
    <dgm:pt modelId="{3BEE6FDB-E646-4B67-9237-9912B5EB91D2}">
      <dgm:prSet/>
      <dgm:spPr/>
      <dgm:t>
        <a:bodyPr/>
        <a:lstStyle/>
        <a:p>
          <a:pPr>
            <a:buNone/>
          </a:pPr>
          <a:r>
            <a:rPr lang="fa-IR" sz="3200" smtClean="0">
              <a:latin typeface="AmuzehNewNormalPS"/>
              <a:cs typeface="B Zar" panose="00000400000000000000" pitchFamily="2" charset="-78"/>
            </a:rPr>
            <a:t>پیشرفت در علم و فناوری</a:t>
          </a:r>
          <a:endParaRPr lang="en-US" sz="3200" dirty="0">
            <a:cs typeface="B Zar" panose="00000400000000000000" pitchFamily="2" charset="-78"/>
          </a:endParaRPr>
        </a:p>
      </dgm:t>
    </dgm:pt>
    <dgm:pt modelId="{E8AA64F7-A16F-40E2-803A-63999BF94D0D}" type="parTrans" cxnId="{303E551F-E5CC-447F-89EC-01D424FA2CCF}">
      <dgm:prSet/>
      <dgm:spPr/>
      <dgm:t>
        <a:bodyPr/>
        <a:lstStyle/>
        <a:p>
          <a:endParaRPr lang="en-US"/>
        </a:p>
      </dgm:t>
    </dgm:pt>
    <dgm:pt modelId="{B2E2EFD2-A806-4EA9-9E2C-250103262838}" type="sibTrans" cxnId="{303E551F-E5CC-447F-89EC-01D424FA2CCF}">
      <dgm:prSet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30083996-0E69-44E0-AA2D-A3EA3BFFB8F7}">
      <dgm:prSet/>
      <dgm:spPr/>
      <dgm:t>
        <a:bodyPr/>
        <a:lstStyle/>
        <a:p>
          <a:pPr>
            <a:buNone/>
          </a:pPr>
          <a:r>
            <a:rPr lang="fa-IR" sz="3200" smtClean="0">
              <a:latin typeface="AmuzehNewNormalPS"/>
              <a:cs typeface="B Zar" panose="00000400000000000000" pitchFamily="2" charset="-78"/>
            </a:rPr>
            <a:t>البته علیرغم جمعیت زیاد و انبوه، رشد جمعیت در اروپا کاهش یافته و زاد و ولد در این قاره، کم شده است.</a:t>
          </a:r>
          <a:endParaRPr lang="en-US" sz="3200" dirty="0">
            <a:latin typeface="AmuzehNewNormalPS"/>
            <a:cs typeface="B Zar" panose="00000400000000000000" pitchFamily="2" charset="-78"/>
          </a:endParaRPr>
        </a:p>
      </dgm:t>
    </dgm:pt>
    <dgm:pt modelId="{B794CF3E-101E-4A81-B290-753AE3ECAA9E}" type="parTrans" cxnId="{6225021F-90D1-45B0-9BC0-6F09B2203087}">
      <dgm:prSet/>
      <dgm:spPr/>
      <dgm:t>
        <a:bodyPr/>
        <a:lstStyle/>
        <a:p>
          <a:endParaRPr lang="en-US"/>
        </a:p>
      </dgm:t>
    </dgm:pt>
    <dgm:pt modelId="{08D51FE3-337A-49A5-AC40-7774BE6B7201}" type="sibTrans" cxnId="{6225021F-90D1-45B0-9BC0-6F09B2203087}">
      <dgm:prSet/>
      <dgm:spPr/>
      <dgm:t>
        <a:bodyPr/>
        <a:lstStyle/>
        <a:p>
          <a:endParaRPr lang="en-US"/>
        </a:p>
      </dgm:t>
    </dgm:pt>
    <dgm:pt modelId="{4705B8C8-3DCF-4063-8606-6C3095437B52}">
      <dgm:prSet/>
      <dgm:spPr/>
      <dgm:t>
        <a:bodyPr/>
        <a:lstStyle/>
        <a:p>
          <a:endParaRPr lang="en-US"/>
        </a:p>
      </dgm:t>
    </dgm:pt>
    <dgm:pt modelId="{66430E37-B933-492D-AC87-60B050E0D455}" type="parTrans" cxnId="{932E3B25-F912-4E52-BF06-92DFD4DB4FB9}">
      <dgm:prSet/>
      <dgm:spPr/>
      <dgm:t>
        <a:bodyPr/>
        <a:lstStyle/>
        <a:p>
          <a:endParaRPr lang="en-US"/>
        </a:p>
      </dgm:t>
    </dgm:pt>
    <dgm:pt modelId="{22F4DA23-C3F7-4028-8F54-61C57CED4A66}" type="sibTrans" cxnId="{932E3B25-F912-4E52-BF06-92DFD4DB4FB9}">
      <dgm:prSet/>
      <dgm:spPr/>
      <dgm:t>
        <a:bodyPr/>
        <a:lstStyle/>
        <a:p>
          <a:endParaRPr lang="en-US"/>
        </a:p>
      </dgm:t>
    </dgm:pt>
    <dgm:pt modelId="{858BC379-C717-4682-999F-A3EEBC0C5123}">
      <dgm:prSet phldrT="[Text]" phldr="1"/>
      <dgm:spPr/>
      <dgm:t>
        <a:bodyPr/>
        <a:lstStyle/>
        <a:p>
          <a:endParaRPr lang="en-US"/>
        </a:p>
      </dgm:t>
    </dgm:pt>
    <dgm:pt modelId="{4014BA76-4683-49D6-9DFE-73BC90C71F67}" type="parTrans" cxnId="{77F32619-F0F4-464A-B6D8-A28B016A6E80}">
      <dgm:prSet/>
      <dgm:spPr/>
      <dgm:t>
        <a:bodyPr/>
        <a:lstStyle/>
        <a:p>
          <a:endParaRPr lang="en-US"/>
        </a:p>
      </dgm:t>
    </dgm:pt>
    <dgm:pt modelId="{DDBF7974-6A47-4785-921B-AC005F69259F}" type="sibTrans" cxnId="{77F32619-F0F4-464A-B6D8-A28B016A6E80}">
      <dgm:prSet/>
      <dgm:spPr/>
      <dgm:t>
        <a:bodyPr/>
        <a:lstStyle/>
        <a:p>
          <a:endParaRPr lang="en-US"/>
        </a:p>
      </dgm:t>
    </dgm:pt>
    <dgm:pt modelId="{9906318B-05E1-46F4-89D0-DAAD2AF38D17}" type="pres">
      <dgm:prSet presAssocID="{51E072C2-648C-4141-B8A4-F4FE1BF1C775}" presName="Name0" presStyleCnt="0">
        <dgm:presLayoutVars>
          <dgm:chMax val="7"/>
          <dgm:chPref val="7"/>
          <dgm:dir/>
        </dgm:presLayoutVars>
      </dgm:prSet>
      <dgm:spPr/>
    </dgm:pt>
    <dgm:pt modelId="{8097761C-B3DF-4D40-8381-6F7705939244}" type="pres">
      <dgm:prSet presAssocID="{51E072C2-648C-4141-B8A4-F4FE1BF1C775}" presName="Name1" presStyleCnt="0"/>
      <dgm:spPr/>
    </dgm:pt>
    <dgm:pt modelId="{E0A17479-6333-42DC-B656-3A095785AC0E}" type="pres">
      <dgm:prSet presAssocID="{C64E6455-1807-4F0D-9F98-5DE39DD2690E}" presName="picture_1" presStyleCnt="0"/>
      <dgm:spPr/>
    </dgm:pt>
    <dgm:pt modelId="{EFF465A0-65E7-4D46-A220-01B3B1AA8F0A}" type="pres">
      <dgm:prSet presAssocID="{C64E6455-1807-4F0D-9F98-5DE39DD2690E}" presName="pictureRepeatNode" presStyleLbl="alignImgPlace1" presStyleIdx="0" presStyleCnt="7" custLinFactNeighborX="-2264" custLinFactNeighborY="-2854"/>
      <dgm:spPr/>
      <dgm:t>
        <a:bodyPr/>
        <a:lstStyle/>
        <a:p>
          <a:endParaRPr lang="en-US"/>
        </a:p>
      </dgm:t>
    </dgm:pt>
    <dgm:pt modelId="{5018A983-04ED-4EAF-A9CF-17388DB627A4}" type="pres">
      <dgm:prSet presAssocID="{7F0EE2A8-F6FE-4C77-801A-68942B61C046}" presName="text_1" presStyleLbl="node1" presStyleIdx="0" presStyleCnt="0" custScaleX="126376" custScaleY="231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4C92C-B949-461A-9A46-DFE127D614CA}" type="pres">
      <dgm:prSet presAssocID="{2675788F-59D7-4366-AAC5-AACD84F6F0D5}" presName="picture_2" presStyleCnt="0"/>
      <dgm:spPr/>
    </dgm:pt>
    <dgm:pt modelId="{D8324048-935C-4F87-961E-2A84EE71A3A7}" type="pres">
      <dgm:prSet presAssocID="{2675788F-59D7-4366-AAC5-AACD84F6F0D5}" presName="pictureRepeatNode" presStyleLbl="alignImgPlace1" presStyleIdx="1" presStyleCnt="7"/>
      <dgm:spPr/>
      <dgm:t>
        <a:bodyPr/>
        <a:lstStyle/>
        <a:p>
          <a:endParaRPr lang="en-US"/>
        </a:p>
      </dgm:t>
    </dgm:pt>
    <dgm:pt modelId="{3EEAEDBF-B55C-4347-9F9A-57E15349C321}" type="pres">
      <dgm:prSet presAssocID="{B20C9920-DCE5-41D8-8398-BA6AF273C6A4}" presName="line_2" presStyleLbl="parChTrans1D1" presStyleIdx="0" presStyleCnt="6"/>
      <dgm:spPr/>
    </dgm:pt>
    <dgm:pt modelId="{55C1B101-2919-41A4-A024-428BF738A237}" type="pres">
      <dgm:prSet presAssocID="{B20C9920-DCE5-41D8-8398-BA6AF273C6A4}" presName="textparent_2" presStyleLbl="node1" presStyleIdx="0" presStyleCnt="0"/>
      <dgm:spPr/>
    </dgm:pt>
    <dgm:pt modelId="{B7107A45-D311-456A-8675-DDB5BE2D2353}" type="pres">
      <dgm:prSet presAssocID="{B20C9920-DCE5-41D8-8398-BA6AF273C6A4}" presName="text_2" presStyleLbl="revTx" presStyleIdx="0" presStyleCnt="6" custScaleX="384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56431-55EE-4DEF-9A87-2975963C9468}" type="pres">
      <dgm:prSet presAssocID="{DE0B66A3-9350-4A22-A5BA-79CD042654D0}" presName="picture_3" presStyleCnt="0"/>
      <dgm:spPr/>
    </dgm:pt>
    <dgm:pt modelId="{3A0864FA-9D9E-46AF-81FF-F86F5AFD42ED}" type="pres">
      <dgm:prSet presAssocID="{DE0B66A3-9350-4A22-A5BA-79CD042654D0}" presName="pictureRepeatNode" presStyleLbl="alignImgPlace1" presStyleIdx="2" presStyleCnt="7"/>
      <dgm:spPr/>
      <dgm:t>
        <a:bodyPr/>
        <a:lstStyle/>
        <a:p>
          <a:endParaRPr lang="en-US"/>
        </a:p>
      </dgm:t>
    </dgm:pt>
    <dgm:pt modelId="{A74A5F8C-CA46-4087-AA54-D4FCB6BBAB5B}" type="pres">
      <dgm:prSet presAssocID="{A1196332-F1D0-42E1-9EC8-363B0F569925}" presName="line_3" presStyleLbl="parChTrans1D1" presStyleIdx="1" presStyleCnt="6"/>
      <dgm:spPr/>
    </dgm:pt>
    <dgm:pt modelId="{34F04C56-7C89-47CC-B35D-BC7579E29BA6}" type="pres">
      <dgm:prSet presAssocID="{A1196332-F1D0-42E1-9EC8-363B0F569925}" presName="textparent_3" presStyleLbl="node1" presStyleIdx="0" presStyleCnt="0"/>
      <dgm:spPr/>
    </dgm:pt>
    <dgm:pt modelId="{426A39F1-E218-4C8D-8F04-6C906377961F}" type="pres">
      <dgm:prSet presAssocID="{A1196332-F1D0-42E1-9EC8-363B0F569925}" presName="text_3" presStyleLbl="revTx" presStyleIdx="1" presStyleCnt="6" custScaleX="524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5254A-C66C-4569-B20E-7E868D43D14D}" type="pres">
      <dgm:prSet presAssocID="{C7FDF3AD-0D66-41E5-B2C4-5B7FA37AEA3A}" presName="picture_4" presStyleCnt="0"/>
      <dgm:spPr/>
    </dgm:pt>
    <dgm:pt modelId="{0E60F58E-595D-462E-90D1-70D5E2531FE6}" type="pres">
      <dgm:prSet presAssocID="{C7FDF3AD-0D66-41E5-B2C4-5B7FA37AEA3A}" presName="pictureRepeatNode" presStyleLbl="alignImgPlace1" presStyleIdx="3" presStyleCnt="7"/>
      <dgm:spPr/>
      <dgm:t>
        <a:bodyPr/>
        <a:lstStyle/>
        <a:p>
          <a:endParaRPr lang="en-US"/>
        </a:p>
      </dgm:t>
    </dgm:pt>
    <dgm:pt modelId="{1661710F-8AA9-48B5-840D-F2544BE395BD}" type="pres">
      <dgm:prSet presAssocID="{276F1A1C-EA4F-4AB2-AB61-B3E9099EA826}" presName="line_4" presStyleLbl="parChTrans1D1" presStyleIdx="2" presStyleCnt="6"/>
      <dgm:spPr/>
    </dgm:pt>
    <dgm:pt modelId="{AF3F48B1-5666-495B-95BB-FF46A5B37431}" type="pres">
      <dgm:prSet presAssocID="{276F1A1C-EA4F-4AB2-AB61-B3E9099EA826}" presName="textparent_4" presStyleLbl="node1" presStyleIdx="0" presStyleCnt="0"/>
      <dgm:spPr/>
    </dgm:pt>
    <dgm:pt modelId="{9018710F-B62E-41DD-BE2C-564FB7DE0F1C}" type="pres">
      <dgm:prSet presAssocID="{276F1A1C-EA4F-4AB2-AB61-B3E9099EA826}" presName="text_4" presStyleLbl="revTx" presStyleIdx="2" presStyleCnt="6" custScaleX="572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5023F-2487-46A0-8EB3-33EADB49C2A8}" type="pres">
      <dgm:prSet presAssocID="{C4770401-8A7B-4494-96C4-744A5B4C3122}" presName="picture_5" presStyleCnt="0"/>
      <dgm:spPr/>
    </dgm:pt>
    <dgm:pt modelId="{0594AC41-CA18-413F-A06B-8C8223E976D1}" type="pres">
      <dgm:prSet presAssocID="{C4770401-8A7B-4494-96C4-744A5B4C3122}" presName="pictureRepeatNode" presStyleLbl="alignImgPlace1" presStyleIdx="4" presStyleCnt="7"/>
      <dgm:spPr/>
      <dgm:t>
        <a:bodyPr/>
        <a:lstStyle/>
        <a:p>
          <a:endParaRPr lang="en-US"/>
        </a:p>
      </dgm:t>
    </dgm:pt>
    <dgm:pt modelId="{54C5D88E-7C6E-49FB-859F-02BFBB147338}" type="pres">
      <dgm:prSet presAssocID="{BEBB4139-41B3-4E29-9307-8AD59CC46EE9}" presName="line_5" presStyleLbl="parChTrans1D1" presStyleIdx="3" presStyleCnt="6"/>
      <dgm:spPr/>
    </dgm:pt>
    <dgm:pt modelId="{FAE8F643-CF51-4787-B96F-F1B8CD8AEA5B}" type="pres">
      <dgm:prSet presAssocID="{BEBB4139-41B3-4E29-9307-8AD59CC46EE9}" presName="textparent_5" presStyleLbl="node1" presStyleIdx="0" presStyleCnt="0"/>
      <dgm:spPr/>
    </dgm:pt>
    <dgm:pt modelId="{3F0981DC-11FB-417D-BE93-88704251E155}" type="pres">
      <dgm:prSet presAssocID="{BEBB4139-41B3-4E29-9307-8AD59CC46EE9}" presName="text_5" presStyleLbl="revTx" presStyleIdx="3" presStyleCnt="6" custScaleX="491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F3744-FD8D-492B-9AF0-26895FD189BB}" type="pres">
      <dgm:prSet presAssocID="{B2E2EFD2-A806-4EA9-9E2C-250103262838}" presName="picture_6" presStyleCnt="0"/>
      <dgm:spPr/>
    </dgm:pt>
    <dgm:pt modelId="{0F413679-A375-4563-803B-8B9F2BD5FF7C}" type="pres">
      <dgm:prSet presAssocID="{B2E2EFD2-A806-4EA9-9E2C-250103262838}" presName="pictureRepeatNode" presStyleLbl="alignImgPlace1" presStyleIdx="5" presStyleCnt="7"/>
      <dgm:spPr/>
      <dgm:t>
        <a:bodyPr/>
        <a:lstStyle/>
        <a:p>
          <a:endParaRPr lang="en-US"/>
        </a:p>
      </dgm:t>
    </dgm:pt>
    <dgm:pt modelId="{6984CF65-79AC-429B-B2C3-ADBB980C50D9}" type="pres">
      <dgm:prSet presAssocID="{3BEE6FDB-E646-4B67-9237-9912B5EB91D2}" presName="line_6" presStyleLbl="parChTrans1D1" presStyleIdx="4" presStyleCnt="6"/>
      <dgm:spPr/>
    </dgm:pt>
    <dgm:pt modelId="{A1EA9733-E247-4E36-A013-FF6F9363554C}" type="pres">
      <dgm:prSet presAssocID="{3BEE6FDB-E646-4B67-9237-9912B5EB91D2}" presName="textparent_6" presStyleLbl="node1" presStyleIdx="0" presStyleCnt="0"/>
      <dgm:spPr/>
    </dgm:pt>
    <dgm:pt modelId="{6B6BEA0A-A3DF-4731-BB27-0B849E1F4AD6}" type="pres">
      <dgm:prSet presAssocID="{3BEE6FDB-E646-4B67-9237-9912B5EB91D2}" presName="text_6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1A28-0AD8-4736-A7D3-7B2C5F493BC9}" type="pres">
      <dgm:prSet presAssocID="{08D51FE3-337A-49A5-AC40-7774BE6B7201}" presName="picture_7" presStyleCnt="0"/>
      <dgm:spPr/>
    </dgm:pt>
    <dgm:pt modelId="{74C17687-6BFF-43A4-84C5-216A9AFE4C7E}" type="pres">
      <dgm:prSet presAssocID="{08D51FE3-337A-49A5-AC40-7774BE6B7201}" presName="pictureRepeatNode" presStyleLbl="alignImgPlace1" presStyleIdx="6" presStyleCnt="7"/>
      <dgm:spPr/>
      <dgm:t>
        <a:bodyPr/>
        <a:lstStyle/>
        <a:p>
          <a:endParaRPr lang="en-US"/>
        </a:p>
      </dgm:t>
    </dgm:pt>
    <dgm:pt modelId="{DB1D58FA-07A5-4189-90CF-512EC48D4590}" type="pres">
      <dgm:prSet presAssocID="{30083996-0E69-44E0-AA2D-A3EA3BFFB8F7}" presName="line_7" presStyleLbl="parChTrans1D1" presStyleIdx="5" presStyleCnt="6"/>
      <dgm:spPr/>
    </dgm:pt>
    <dgm:pt modelId="{B54A836F-589A-4F2A-905B-181CB2CAC11E}" type="pres">
      <dgm:prSet presAssocID="{30083996-0E69-44E0-AA2D-A3EA3BFFB8F7}" presName="textparent_7" presStyleLbl="node1" presStyleIdx="0" presStyleCnt="0"/>
      <dgm:spPr/>
    </dgm:pt>
    <dgm:pt modelId="{5D945914-9F9F-4026-963E-3951F9E83B97}" type="pres">
      <dgm:prSet presAssocID="{30083996-0E69-44E0-AA2D-A3EA3BFFB8F7}" presName="text_7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AED8A-60DF-4C84-89E4-CB4411C29DCE}" type="presOf" srcId="{C64E6455-1807-4F0D-9F98-5DE39DD2690E}" destId="{EFF465A0-65E7-4D46-A220-01B3B1AA8F0A}" srcOrd="0" destOrd="0" presId="urn:microsoft.com/office/officeart/2008/layout/CircularPictureCallout"/>
    <dgm:cxn modelId="{1D7ED87B-C7FD-4D74-A60A-8D8D2D4066B5}" type="presOf" srcId="{08D51FE3-337A-49A5-AC40-7774BE6B7201}" destId="{74C17687-6BFF-43A4-84C5-216A9AFE4C7E}" srcOrd="0" destOrd="0" presId="urn:microsoft.com/office/officeart/2008/layout/CircularPictureCallout"/>
    <dgm:cxn modelId="{5B30F4B1-CDC9-471B-A348-D2740E2026E9}" type="presOf" srcId="{C4770401-8A7B-4494-96C4-744A5B4C3122}" destId="{0594AC41-CA18-413F-A06B-8C8223E976D1}" srcOrd="0" destOrd="0" presId="urn:microsoft.com/office/officeart/2008/layout/CircularPictureCallout"/>
    <dgm:cxn modelId="{44BDA8F9-BF51-42D6-A80E-95DE2E8DD451}" type="presOf" srcId="{A1196332-F1D0-42E1-9EC8-363B0F569925}" destId="{426A39F1-E218-4C8D-8F04-6C906377961F}" srcOrd="0" destOrd="0" presId="urn:microsoft.com/office/officeart/2008/layout/CircularPictureCallout"/>
    <dgm:cxn modelId="{DCCE09D2-AFF5-45EE-90EE-6B35B19C984D}" srcId="{51E072C2-648C-4141-B8A4-F4FE1BF1C775}" destId="{276F1A1C-EA4F-4AB2-AB61-B3E9099EA826}" srcOrd="3" destOrd="0" parTransId="{275CF5B1-46C7-40B8-9D42-25AD2D170965}" sibTransId="{C7FDF3AD-0D66-41E5-B2C4-5B7FA37AEA3A}"/>
    <dgm:cxn modelId="{6D9F3E51-9798-45E0-9417-23D822747B68}" srcId="{51E072C2-648C-4141-B8A4-F4FE1BF1C775}" destId="{A1196332-F1D0-42E1-9EC8-363B0F569925}" srcOrd="2" destOrd="0" parTransId="{1F0DBBA1-CF40-4F55-83C4-8F0414ED87C9}" sibTransId="{DE0B66A3-9350-4A22-A5BA-79CD042654D0}"/>
    <dgm:cxn modelId="{04DA82C4-C6DA-4724-81DD-37F9735A3554}" type="presOf" srcId="{B2E2EFD2-A806-4EA9-9E2C-250103262838}" destId="{0F413679-A375-4563-803B-8B9F2BD5FF7C}" srcOrd="0" destOrd="0" presId="urn:microsoft.com/office/officeart/2008/layout/CircularPictureCallout"/>
    <dgm:cxn modelId="{9D4461A0-E8AB-4F0D-9ED3-4857464C1928}" type="presOf" srcId="{C7FDF3AD-0D66-41E5-B2C4-5B7FA37AEA3A}" destId="{0E60F58E-595D-462E-90D1-70D5E2531FE6}" srcOrd="0" destOrd="0" presId="urn:microsoft.com/office/officeart/2008/layout/CircularPictureCallout"/>
    <dgm:cxn modelId="{E393954B-EFEE-47A8-9151-06F8F8CD1B4A}" type="presOf" srcId="{51E072C2-648C-4141-B8A4-F4FE1BF1C775}" destId="{9906318B-05E1-46F4-89D0-DAAD2AF38D17}" srcOrd="0" destOrd="0" presId="urn:microsoft.com/office/officeart/2008/layout/CircularPictureCallout"/>
    <dgm:cxn modelId="{272BE44D-56E5-4CF8-8A24-EF0C16DE0F33}" type="presOf" srcId="{DE0B66A3-9350-4A22-A5BA-79CD042654D0}" destId="{3A0864FA-9D9E-46AF-81FF-F86F5AFD42ED}" srcOrd="0" destOrd="0" presId="urn:microsoft.com/office/officeart/2008/layout/CircularPictureCallout"/>
    <dgm:cxn modelId="{7742F68A-46EB-48FA-A40A-A24CFE397C00}" srcId="{51E072C2-648C-4141-B8A4-F4FE1BF1C775}" destId="{7F0EE2A8-F6FE-4C77-801A-68942B61C046}" srcOrd="0" destOrd="0" parTransId="{DE614BD8-4B69-40EE-95D5-E34DAFE23B8E}" sibTransId="{C64E6455-1807-4F0D-9F98-5DE39DD2690E}"/>
    <dgm:cxn modelId="{25AF5A36-D2C2-43A4-83B6-4348BD1C6399}" type="presOf" srcId="{3BEE6FDB-E646-4B67-9237-9912B5EB91D2}" destId="{6B6BEA0A-A3DF-4731-BB27-0B849E1F4AD6}" srcOrd="0" destOrd="0" presId="urn:microsoft.com/office/officeart/2008/layout/CircularPictureCallout"/>
    <dgm:cxn modelId="{8D9F5CDD-D796-4CE2-BBAB-44DFA00384C9}" type="presOf" srcId="{30083996-0E69-44E0-AA2D-A3EA3BFFB8F7}" destId="{5D945914-9F9F-4026-963E-3951F9E83B97}" srcOrd="0" destOrd="0" presId="urn:microsoft.com/office/officeart/2008/layout/CircularPictureCallout"/>
    <dgm:cxn modelId="{3EBFF858-0284-42FB-A346-2FC5475B8CD9}" type="presOf" srcId="{BEBB4139-41B3-4E29-9307-8AD59CC46EE9}" destId="{3F0981DC-11FB-417D-BE93-88704251E155}" srcOrd="0" destOrd="0" presId="urn:microsoft.com/office/officeart/2008/layout/CircularPictureCallout"/>
    <dgm:cxn modelId="{6225021F-90D1-45B0-9BC0-6F09B2203087}" srcId="{51E072C2-648C-4141-B8A4-F4FE1BF1C775}" destId="{30083996-0E69-44E0-AA2D-A3EA3BFFB8F7}" srcOrd="6" destOrd="0" parTransId="{B794CF3E-101E-4A81-B290-753AE3ECAA9E}" sibTransId="{08D51FE3-337A-49A5-AC40-7774BE6B7201}"/>
    <dgm:cxn modelId="{3117E8BD-3646-4B5C-AF01-49E51906E810}" type="presOf" srcId="{B20C9920-DCE5-41D8-8398-BA6AF273C6A4}" destId="{B7107A45-D311-456A-8675-DDB5BE2D2353}" srcOrd="0" destOrd="0" presId="urn:microsoft.com/office/officeart/2008/layout/CircularPictureCallout"/>
    <dgm:cxn modelId="{44C8A1F0-E576-4ED6-8485-C6A58E48B982}" srcId="{51E072C2-648C-4141-B8A4-F4FE1BF1C775}" destId="{B20C9920-DCE5-41D8-8398-BA6AF273C6A4}" srcOrd="1" destOrd="0" parTransId="{AAC9007F-EA22-4800-BCF6-A126053E03C2}" sibTransId="{2675788F-59D7-4366-AAC5-AACD84F6F0D5}"/>
    <dgm:cxn modelId="{25F5F6C4-E961-41E8-B28B-9DADA419D893}" type="presOf" srcId="{2675788F-59D7-4366-AAC5-AACD84F6F0D5}" destId="{D8324048-935C-4F87-961E-2A84EE71A3A7}" srcOrd="0" destOrd="0" presId="urn:microsoft.com/office/officeart/2008/layout/CircularPictureCallout"/>
    <dgm:cxn modelId="{303E551F-E5CC-447F-89EC-01D424FA2CCF}" srcId="{51E072C2-648C-4141-B8A4-F4FE1BF1C775}" destId="{3BEE6FDB-E646-4B67-9237-9912B5EB91D2}" srcOrd="5" destOrd="0" parTransId="{E8AA64F7-A16F-40E2-803A-63999BF94D0D}" sibTransId="{B2E2EFD2-A806-4EA9-9E2C-250103262838}"/>
    <dgm:cxn modelId="{AE207157-1B4A-42B5-AB22-D9819A3C22F5}" srcId="{51E072C2-648C-4141-B8A4-F4FE1BF1C775}" destId="{BEBB4139-41B3-4E29-9307-8AD59CC46EE9}" srcOrd="4" destOrd="0" parTransId="{A179315C-CEDC-4378-A89B-43B342273E15}" sibTransId="{C4770401-8A7B-4494-96C4-744A5B4C3122}"/>
    <dgm:cxn modelId="{3901C456-9028-4CDC-86BF-143A496FFB5A}" type="presOf" srcId="{7F0EE2A8-F6FE-4C77-801A-68942B61C046}" destId="{5018A983-04ED-4EAF-A9CF-17388DB627A4}" srcOrd="0" destOrd="0" presId="urn:microsoft.com/office/officeart/2008/layout/CircularPictureCallout"/>
    <dgm:cxn modelId="{77F32619-F0F4-464A-B6D8-A28B016A6E80}" srcId="{51E072C2-648C-4141-B8A4-F4FE1BF1C775}" destId="{858BC379-C717-4682-999F-A3EEBC0C5123}" srcOrd="8" destOrd="0" parTransId="{4014BA76-4683-49D6-9DFE-73BC90C71F67}" sibTransId="{DDBF7974-6A47-4785-921B-AC005F69259F}"/>
    <dgm:cxn modelId="{932E3B25-F912-4E52-BF06-92DFD4DB4FB9}" srcId="{51E072C2-648C-4141-B8A4-F4FE1BF1C775}" destId="{4705B8C8-3DCF-4063-8606-6C3095437B52}" srcOrd="7" destOrd="0" parTransId="{66430E37-B933-492D-AC87-60B050E0D455}" sibTransId="{22F4DA23-C3F7-4028-8F54-61C57CED4A66}"/>
    <dgm:cxn modelId="{5F8DEA61-BC86-4CF2-8EE7-3E113E31460E}" type="presOf" srcId="{276F1A1C-EA4F-4AB2-AB61-B3E9099EA826}" destId="{9018710F-B62E-41DD-BE2C-564FB7DE0F1C}" srcOrd="0" destOrd="0" presId="urn:microsoft.com/office/officeart/2008/layout/CircularPictureCallout"/>
    <dgm:cxn modelId="{2B000BF7-17B9-429A-A504-E66CB41CD55C}" type="presParOf" srcId="{9906318B-05E1-46F4-89D0-DAAD2AF38D17}" destId="{8097761C-B3DF-4D40-8381-6F7705939244}" srcOrd="0" destOrd="0" presId="urn:microsoft.com/office/officeart/2008/layout/CircularPictureCallout"/>
    <dgm:cxn modelId="{0772D43D-3B79-4E87-ABDA-C70EA07311BB}" type="presParOf" srcId="{8097761C-B3DF-4D40-8381-6F7705939244}" destId="{E0A17479-6333-42DC-B656-3A095785AC0E}" srcOrd="0" destOrd="0" presId="urn:microsoft.com/office/officeart/2008/layout/CircularPictureCallout"/>
    <dgm:cxn modelId="{F9699306-CF84-4289-A314-CC2819181BE2}" type="presParOf" srcId="{E0A17479-6333-42DC-B656-3A095785AC0E}" destId="{EFF465A0-65E7-4D46-A220-01B3B1AA8F0A}" srcOrd="0" destOrd="0" presId="urn:microsoft.com/office/officeart/2008/layout/CircularPictureCallout"/>
    <dgm:cxn modelId="{85C0B75D-4286-4536-B026-AD3F58AA574E}" type="presParOf" srcId="{8097761C-B3DF-4D40-8381-6F7705939244}" destId="{5018A983-04ED-4EAF-A9CF-17388DB627A4}" srcOrd="1" destOrd="0" presId="urn:microsoft.com/office/officeart/2008/layout/CircularPictureCallout"/>
    <dgm:cxn modelId="{8308DE9C-D798-4B8D-B32A-094BB3F66E72}" type="presParOf" srcId="{8097761C-B3DF-4D40-8381-6F7705939244}" destId="{C264C92C-B949-461A-9A46-DFE127D614CA}" srcOrd="2" destOrd="0" presId="urn:microsoft.com/office/officeart/2008/layout/CircularPictureCallout"/>
    <dgm:cxn modelId="{84648EC7-54FE-4B9B-8E31-6F732F83B907}" type="presParOf" srcId="{C264C92C-B949-461A-9A46-DFE127D614CA}" destId="{D8324048-935C-4F87-961E-2A84EE71A3A7}" srcOrd="0" destOrd="0" presId="urn:microsoft.com/office/officeart/2008/layout/CircularPictureCallout"/>
    <dgm:cxn modelId="{19931633-DD22-4BA8-BC64-E385472090D0}" type="presParOf" srcId="{8097761C-B3DF-4D40-8381-6F7705939244}" destId="{3EEAEDBF-B55C-4347-9F9A-57E15349C321}" srcOrd="3" destOrd="0" presId="urn:microsoft.com/office/officeart/2008/layout/CircularPictureCallout"/>
    <dgm:cxn modelId="{86417AD3-4D39-406E-B0AB-4F94627E3B01}" type="presParOf" srcId="{8097761C-B3DF-4D40-8381-6F7705939244}" destId="{55C1B101-2919-41A4-A024-428BF738A237}" srcOrd="4" destOrd="0" presId="urn:microsoft.com/office/officeart/2008/layout/CircularPictureCallout"/>
    <dgm:cxn modelId="{1FC7AB2E-279A-4489-8191-63F175E0BCD4}" type="presParOf" srcId="{55C1B101-2919-41A4-A024-428BF738A237}" destId="{B7107A45-D311-456A-8675-DDB5BE2D2353}" srcOrd="0" destOrd="0" presId="urn:microsoft.com/office/officeart/2008/layout/CircularPictureCallout"/>
    <dgm:cxn modelId="{7DF7D17F-1497-4421-8DFC-ED29D00C6204}" type="presParOf" srcId="{8097761C-B3DF-4D40-8381-6F7705939244}" destId="{00456431-55EE-4DEF-9A87-2975963C9468}" srcOrd="5" destOrd="0" presId="urn:microsoft.com/office/officeart/2008/layout/CircularPictureCallout"/>
    <dgm:cxn modelId="{0A9EDF43-1CD4-47ED-828A-9C667571A875}" type="presParOf" srcId="{00456431-55EE-4DEF-9A87-2975963C9468}" destId="{3A0864FA-9D9E-46AF-81FF-F86F5AFD42ED}" srcOrd="0" destOrd="0" presId="urn:microsoft.com/office/officeart/2008/layout/CircularPictureCallout"/>
    <dgm:cxn modelId="{53AC233E-3F12-4418-9F8D-5AF781F3A71C}" type="presParOf" srcId="{8097761C-B3DF-4D40-8381-6F7705939244}" destId="{A74A5F8C-CA46-4087-AA54-D4FCB6BBAB5B}" srcOrd="6" destOrd="0" presId="urn:microsoft.com/office/officeart/2008/layout/CircularPictureCallout"/>
    <dgm:cxn modelId="{09D73906-EAC9-4C74-B063-F9C49C473D35}" type="presParOf" srcId="{8097761C-B3DF-4D40-8381-6F7705939244}" destId="{34F04C56-7C89-47CC-B35D-BC7579E29BA6}" srcOrd="7" destOrd="0" presId="urn:microsoft.com/office/officeart/2008/layout/CircularPictureCallout"/>
    <dgm:cxn modelId="{5D21A65F-0813-43E6-B13A-EED5C87873E5}" type="presParOf" srcId="{34F04C56-7C89-47CC-B35D-BC7579E29BA6}" destId="{426A39F1-E218-4C8D-8F04-6C906377961F}" srcOrd="0" destOrd="0" presId="urn:microsoft.com/office/officeart/2008/layout/CircularPictureCallout"/>
    <dgm:cxn modelId="{7A809715-4EED-4834-A8E1-25D1ADA77709}" type="presParOf" srcId="{8097761C-B3DF-4D40-8381-6F7705939244}" destId="{3A95254A-C66C-4569-B20E-7E868D43D14D}" srcOrd="8" destOrd="0" presId="urn:microsoft.com/office/officeart/2008/layout/CircularPictureCallout"/>
    <dgm:cxn modelId="{A453FB26-0BCE-4D6F-B770-6E981B630499}" type="presParOf" srcId="{3A95254A-C66C-4569-B20E-7E868D43D14D}" destId="{0E60F58E-595D-462E-90D1-70D5E2531FE6}" srcOrd="0" destOrd="0" presId="urn:microsoft.com/office/officeart/2008/layout/CircularPictureCallout"/>
    <dgm:cxn modelId="{FE0EC8BE-1641-4573-AD41-FDF63BFDE466}" type="presParOf" srcId="{8097761C-B3DF-4D40-8381-6F7705939244}" destId="{1661710F-8AA9-48B5-840D-F2544BE395BD}" srcOrd="9" destOrd="0" presId="urn:microsoft.com/office/officeart/2008/layout/CircularPictureCallout"/>
    <dgm:cxn modelId="{1DCA0A8A-7EAA-4BCD-9272-FB6EE96BB7F7}" type="presParOf" srcId="{8097761C-B3DF-4D40-8381-6F7705939244}" destId="{AF3F48B1-5666-495B-95BB-FF46A5B37431}" srcOrd="10" destOrd="0" presId="urn:microsoft.com/office/officeart/2008/layout/CircularPictureCallout"/>
    <dgm:cxn modelId="{5B1CBB50-F426-42C5-A98D-C6ECEADCE08A}" type="presParOf" srcId="{AF3F48B1-5666-495B-95BB-FF46A5B37431}" destId="{9018710F-B62E-41DD-BE2C-564FB7DE0F1C}" srcOrd="0" destOrd="0" presId="urn:microsoft.com/office/officeart/2008/layout/CircularPictureCallout"/>
    <dgm:cxn modelId="{51FD74D7-AB18-48AC-85E6-90B074E54086}" type="presParOf" srcId="{8097761C-B3DF-4D40-8381-6F7705939244}" destId="{8035023F-2487-46A0-8EB3-33EADB49C2A8}" srcOrd="11" destOrd="0" presId="urn:microsoft.com/office/officeart/2008/layout/CircularPictureCallout"/>
    <dgm:cxn modelId="{6DA99411-5DE5-4D31-AF66-CA736471D27E}" type="presParOf" srcId="{8035023F-2487-46A0-8EB3-33EADB49C2A8}" destId="{0594AC41-CA18-413F-A06B-8C8223E976D1}" srcOrd="0" destOrd="0" presId="urn:microsoft.com/office/officeart/2008/layout/CircularPictureCallout"/>
    <dgm:cxn modelId="{C0F98CF9-7190-430B-80CE-A8E4A0D1C3D8}" type="presParOf" srcId="{8097761C-B3DF-4D40-8381-6F7705939244}" destId="{54C5D88E-7C6E-49FB-859F-02BFBB147338}" srcOrd="12" destOrd="0" presId="urn:microsoft.com/office/officeart/2008/layout/CircularPictureCallout"/>
    <dgm:cxn modelId="{7235F4B3-F859-4781-8122-F0C4AF99179A}" type="presParOf" srcId="{8097761C-B3DF-4D40-8381-6F7705939244}" destId="{FAE8F643-CF51-4787-B96F-F1B8CD8AEA5B}" srcOrd="13" destOrd="0" presId="urn:microsoft.com/office/officeart/2008/layout/CircularPictureCallout"/>
    <dgm:cxn modelId="{A1290BB3-7A68-498B-AE97-1C030CD9876E}" type="presParOf" srcId="{FAE8F643-CF51-4787-B96F-F1B8CD8AEA5B}" destId="{3F0981DC-11FB-417D-BE93-88704251E155}" srcOrd="0" destOrd="0" presId="urn:microsoft.com/office/officeart/2008/layout/CircularPictureCallout"/>
    <dgm:cxn modelId="{3B7ABD7F-F9E8-4C9C-9165-ADCA2FE5288D}" type="presParOf" srcId="{8097761C-B3DF-4D40-8381-6F7705939244}" destId="{352F3744-FD8D-492B-9AF0-26895FD189BB}" srcOrd="14" destOrd="0" presId="urn:microsoft.com/office/officeart/2008/layout/CircularPictureCallout"/>
    <dgm:cxn modelId="{70353066-C8C3-4089-9F12-460C1BE2F967}" type="presParOf" srcId="{352F3744-FD8D-492B-9AF0-26895FD189BB}" destId="{0F413679-A375-4563-803B-8B9F2BD5FF7C}" srcOrd="0" destOrd="0" presId="urn:microsoft.com/office/officeart/2008/layout/CircularPictureCallout"/>
    <dgm:cxn modelId="{7ECF4828-9FE6-417D-8657-43C5B27B8E76}" type="presParOf" srcId="{8097761C-B3DF-4D40-8381-6F7705939244}" destId="{6984CF65-79AC-429B-B2C3-ADBB980C50D9}" srcOrd="15" destOrd="0" presId="urn:microsoft.com/office/officeart/2008/layout/CircularPictureCallout"/>
    <dgm:cxn modelId="{E7DBFFA8-BA90-43EF-991B-24CD84977DC1}" type="presParOf" srcId="{8097761C-B3DF-4D40-8381-6F7705939244}" destId="{A1EA9733-E247-4E36-A013-FF6F9363554C}" srcOrd="16" destOrd="0" presId="urn:microsoft.com/office/officeart/2008/layout/CircularPictureCallout"/>
    <dgm:cxn modelId="{CF423BF3-46F1-4CDA-968E-CBDD6FADDF10}" type="presParOf" srcId="{A1EA9733-E247-4E36-A013-FF6F9363554C}" destId="{6B6BEA0A-A3DF-4731-BB27-0B849E1F4AD6}" srcOrd="0" destOrd="0" presId="urn:microsoft.com/office/officeart/2008/layout/CircularPictureCallout"/>
    <dgm:cxn modelId="{52F8A056-6E3C-42BF-A869-984F4BA08316}" type="presParOf" srcId="{8097761C-B3DF-4D40-8381-6F7705939244}" destId="{509E1A28-0AD8-4736-A7D3-7B2C5F493BC9}" srcOrd="17" destOrd="0" presId="urn:microsoft.com/office/officeart/2008/layout/CircularPictureCallout"/>
    <dgm:cxn modelId="{35C2C980-61E8-488D-96CE-AEF5C5936295}" type="presParOf" srcId="{509E1A28-0AD8-4736-A7D3-7B2C5F493BC9}" destId="{74C17687-6BFF-43A4-84C5-216A9AFE4C7E}" srcOrd="0" destOrd="0" presId="urn:microsoft.com/office/officeart/2008/layout/CircularPictureCallout"/>
    <dgm:cxn modelId="{C1C717A2-F610-4D18-9D78-F008E763F2D5}" type="presParOf" srcId="{8097761C-B3DF-4D40-8381-6F7705939244}" destId="{DB1D58FA-07A5-4189-90CF-512EC48D4590}" srcOrd="18" destOrd="0" presId="urn:microsoft.com/office/officeart/2008/layout/CircularPictureCallout"/>
    <dgm:cxn modelId="{4B3C13C9-A025-4698-9980-B8471BA5A453}" type="presParOf" srcId="{8097761C-B3DF-4D40-8381-6F7705939244}" destId="{B54A836F-589A-4F2A-905B-181CB2CAC11E}" srcOrd="19" destOrd="0" presId="urn:microsoft.com/office/officeart/2008/layout/CircularPictureCallout"/>
    <dgm:cxn modelId="{0D2BE0B8-3297-4368-855A-1DFB9B011610}" type="presParOf" srcId="{B54A836F-589A-4F2A-905B-181CB2CAC11E}" destId="{5D945914-9F9F-4026-963E-3951F9E83B9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D58FA-07A5-4189-90CF-512EC48D4590}">
      <dsp:nvSpPr>
        <dsp:cNvPr id="0" name=""/>
        <dsp:cNvSpPr/>
      </dsp:nvSpPr>
      <dsp:spPr>
        <a:xfrm>
          <a:off x="3189857" y="5781795"/>
          <a:ext cx="61648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4CF65-79AC-429B-B2C3-ADBB980C50D9}">
      <dsp:nvSpPr>
        <dsp:cNvPr id="0" name=""/>
        <dsp:cNvSpPr/>
      </dsp:nvSpPr>
      <dsp:spPr>
        <a:xfrm>
          <a:off x="3189857" y="4855203"/>
          <a:ext cx="52718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5D88E-7C6E-49FB-859F-02BFBB147338}">
      <dsp:nvSpPr>
        <dsp:cNvPr id="0" name=""/>
        <dsp:cNvSpPr/>
      </dsp:nvSpPr>
      <dsp:spPr>
        <a:xfrm>
          <a:off x="3189857" y="3770115"/>
          <a:ext cx="47853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1710F-8AA9-48B5-840D-F2544BE395BD}">
      <dsp:nvSpPr>
        <dsp:cNvPr id="0" name=""/>
        <dsp:cNvSpPr/>
      </dsp:nvSpPr>
      <dsp:spPr>
        <a:xfrm>
          <a:off x="3189857" y="2611875"/>
          <a:ext cx="47853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A5F8C-CA46-4087-AA54-D4FCB6BBAB5B}">
      <dsp:nvSpPr>
        <dsp:cNvPr id="0" name=""/>
        <dsp:cNvSpPr/>
      </dsp:nvSpPr>
      <dsp:spPr>
        <a:xfrm>
          <a:off x="3189857" y="1526787"/>
          <a:ext cx="52718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AEDBF-B55C-4347-9F9A-57E15349C321}">
      <dsp:nvSpPr>
        <dsp:cNvPr id="0" name=""/>
        <dsp:cNvSpPr/>
      </dsp:nvSpPr>
      <dsp:spPr>
        <a:xfrm>
          <a:off x="3189857" y="600195"/>
          <a:ext cx="61648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465A0-65E7-4D46-A220-01B3B1AA8F0A}">
      <dsp:nvSpPr>
        <dsp:cNvPr id="0" name=""/>
        <dsp:cNvSpPr/>
      </dsp:nvSpPr>
      <dsp:spPr>
        <a:xfrm>
          <a:off x="3844" y="0"/>
          <a:ext cx="6096000" cy="6096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8A983-04ED-4EAF-A9CF-17388DB627A4}">
      <dsp:nvSpPr>
        <dsp:cNvPr id="0" name=""/>
        <dsp:cNvSpPr/>
      </dsp:nvSpPr>
      <dsp:spPr>
        <a:xfrm>
          <a:off x="724615" y="2056617"/>
          <a:ext cx="4930483" cy="46583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chemeClr val="tx1"/>
              </a:solidFill>
              <a:cs typeface="B Zar" panose="00000400000000000000" pitchFamily="2" charset="-78"/>
            </a:rPr>
            <a:t>دلایا تراکم جمعیت در قاره اروپا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 smtClean="0">
            <a:solidFill>
              <a:schemeClr val="tx1"/>
            </a:solidFill>
            <a:cs typeface="B Zar" panose="00000400000000000000" pitchFamily="2" charset="-78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724615" y="2056617"/>
        <a:ext cx="4930483" cy="4658387"/>
      </dsp:txXfrm>
    </dsp:sp>
    <dsp:sp modelId="{D8324048-935C-4F87-961E-2A84EE71A3A7}">
      <dsp:nvSpPr>
        <dsp:cNvPr id="0" name=""/>
        <dsp:cNvSpPr/>
      </dsp:nvSpPr>
      <dsp:spPr>
        <a:xfrm>
          <a:off x="8897542" y="142995"/>
          <a:ext cx="914400" cy="9144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7A45-D311-456A-8675-DDB5BE2D2353}">
      <dsp:nvSpPr>
        <dsp:cNvPr id="0" name=""/>
        <dsp:cNvSpPr/>
      </dsp:nvSpPr>
      <dsp:spPr>
        <a:xfrm>
          <a:off x="9811942" y="142995"/>
          <a:ext cx="1787729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 smtClean="0">
              <a:latin typeface="AmuzehNewNormalPS"/>
              <a:cs typeface="B Zar" panose="00000400000000000000" pitchFamily="2" charset="-78"/>
            </a:rPr>
            <a:t>اب و هوای معتدل</a:t>
          </a:r>
          <a:endParaRPr lang="en-US" sz="1500" kern="1200" dirty="0">
            <a:cs typeface="B Zar" panose="00000400000000000000" pitchFamily="2" charset="-78"/>
          </a:endParaRPr>
        </a:p>
      </dsp:txBody>
      <dsp:txXfrm>
        <a:off x="9811942" y="142995"/>
        <a:ext cx="1787729" cy="914400"/>
      </dsp:txXfrm>
    </dsp:sp>
    <dsp:sp modelId="{3A0864FA-9D9E-46AF-81FF-F86F5AFD42ED}">
      <dsp:nvSpPr>
        <dsp:cNvPr id="0" name=""/>
        <dsp:cNvSpPr/>
      </dsp:nvSpPr>
      <dsp:spPr>
        <a:xfrm>
          <a:off x="8004478" y="1069587"/>
          <a:ext cx="914400" cy="91440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A39F1-E218-4C8D-8F04-6C906377961F}">
      <dsp:nvSpPr>
        <dsp:cNvPr id="0" name=""/>
        <dsp:cNvSpPr/>
      </dsp:nvSpPr>
      <dsp:spPr>
        <a:xfrm>
          <a:off x="8918878" y="1069587"/>
          <a:ext cx="2797881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 smtClean="0">
              <a:latin typeface="AmuzehNewNormalPS"/>
              <a:cs typeface="B Zar" panose="00000400000000000000" pitchFamily="2" charset="-78"/>
            </a:rPr>
            <a:t>ریزش باران کافی</a:t>
          </a:r>
          <a:endParaRPr lang="en-US" sz="1500" kern="1200" dirty="0">
            <a:cs typeface="B Zar" panose="00000400000000000000" pitchFamily="2" charset="-78"/>
          </a:endParaRPr>
        </a:p>
      </dsp:txBody>
      <dsp:txXfrm>
        <a:off x="8918878" y="1069587"/>
        <a:ext cx="2797881" cy="914400"/>
      </dsp:txXfrm>
    </dsp:sp>
    <dsp:sp modelId="{0E60F58E-595D-462E-90D1-70D5E2531FE6}">
      <dsp:nvSpPr>
        <dsp:cNvPr id="0" name=""/>
        <dsp:cNvSpPr/>
      </dsp:nvSpPr>
      <dsp:spPr>
        <a:xfrm>
          <a:off x="7518017" y="2154675"/>
          <a:ext cx="914400" cy="91440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8710F-B62E-41DD-BE2C-564FB7DE0F1C}">
      <dsp:nvSpPr>
        <dsp:cNvPr id="0" name=""/>
        <dsp:cNvSpPr/>
      </dsp:nvSpPr>
      <dsp:spPr>
        <a:xfrm>
          <a:off x="8432417" y="2154675"/>
          <a:ext cx="3487753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 smtClean="0">
              <a:latin typeface="AmuzehNewNormalPS"/>
              <a:cs typeface="B Zar" panose="00000400000000000000" pitchFamily="2" charset="-78"/>
            </a:rPr>
            <a:t>رودهای پُر آب</a:t>
          </a:r>
          <a:endParaRPr lang="en-US" sz="1500" kern="1200" dirty="0">
            <a:cs typeface="B Zar" panose="00000400000000000000" pitchFamily="2" charset="-78"/>
          </a:endParaRPr>
        </a:p>
      </dsp:txBody>
      <dsp:txXfrm>
        <a:off x="8432417" y="2154675"/>
        <a:ext cx="3487753" cy="914400"/>
      </dsp:txXfrm>
    </dsp:sp>
    <dsp:sp modelId="{0594AC41-CA18-413F-A06B-8C8223E976D1}">
      <dsp:nvSpPr>
        <dsp:cNvPr id="0" name=""/>
        <dsp:cNvSpPr/>
      </dsp:nvSpPr>
      <dsp:spPr>
        <a:xfrm>
          <a:off x="7518017" y="3312915"/>
          <a:ext cx="914400" cy="91440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981DC-11FB-417D-BE93-88704251E155}">
      <dsp:nvSpPr>
        <dsp:cNvPr id="0" name=""/>
        <dsp:cNvSpPr/>
      </dsp:nvSpPr>
      <dsp:spPr>
        <a:xfrm>
          <a:off x="8432417" y="3312915"/>
          <a:ext cx="245880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 smtClean="0">
              <a:latin typeface="AmuzehNewNormalPS"/>
              <a:cs typeface="B Zar" panose="00000400000000000000" pitchFamily="2" charset="-78"/>
            </a:rPr>
            <a:t>جلگه های پهناور</a:t>
          </a:r>
          <a:endParaRPr lang="en-US" sz="1500" kern="1200" dirty="0">
            <a:cs typeface="B Zar" panose="00000400000000000000" pitchFamily="2" charset="-78"/>
          </a:endParaRPr>
        </a:p>
      </dsp:txBody>
      <dsp:txXfrm>
        <a:off x="8432417" y="3312915"/>
        <a:ext cx="2458800" cy="914400"/>
      </dsp:txXfrm>
    </dsp:sp>
    <dsp:sp modelId="{0F413679-A375-4563-803B-8B9F2BD5FF7C}">
      <dsp:nvSpPr>
        <dsp:cNvPr id="0" name=""/>
        <dsp:cNvSpPr/>
      </dsp:nvSpPr>
      <dsp:spPr>
        <a:xfrm>
          <a:off x="8004478" y="4398003"/>
          <a:ext cx="914400" cy="914400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BEA0A-A3DF-4731-BB27-0B849E1F4AD6}">
      <dsp:nvSpPr>
        <dsp:cNvPr id="0" name=""/>
        <dsp:cNvSpPr/>
      </dsp:nvSpPr>
      <dsp:spPr>
        <a:xfrm>
          <a:off x="8918878" y="4398003"/>
          <a:ext cx="629636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smtClean="0">
              <a:latin typeface="AmuzehNewNormalPS"/>
              <a:cs typeface="B Zar" panose="00000400000000000000" pitchFamily="2" charset="-78"/>
            </a:rPr>
            <a:t>پیشرفت در علم و فناوری</a:t>
          </a:r>
          <a:endParaRPr lang="en-US" sz="1500" kern="1200" dirty="0">
            <a:cs typeface="B Zar" panose="00000400000000000000" pitchFamily="2" charset="-78"/>
          </a:endParaRPr>
        </a:p>
      </dsp:txBody>
      <dsp:txXfrm>
        <a:off x="8918878" y="4398003"/>
        <a:ext cx="629636" cy="914400"/>
      </dsp:txXfrm>
    </dsp:sp>
    <dsp:sp modelId="{74C17687-6BFF-43A4-84C5-216A9AFE4C7E}">
      <dsp:nvSpPr>
        <dsp:cNvPr id="0" name=""/>
        <dsp:cNvSpPr/>
      </dsp:nvSpPr>
      <dsp:spPr>
        <a:xfrm>
          <a:off x="8897542" y="5324595"/>
          <a:ext cx="914400" cy="9144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45914-9F9F-4026-963E-3951F9E83B97}">
      <dsp:nvSpPr>
        <dsp:cNvPr id="0" name=""/>
        <dsp:cNvSpPr/>
      </dsp:nvSpPr>
      <dsp:spPr>
        <a:xfrm>
          <a:off x="9811942" y="5324595"/>
          <a:ext cx="2238199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smtClean="0">
              <a:latin typeface="AmuzehNewNormalPS"/>
              <a:cs typeface="B Zar" panose="00000400000000000000" pitchFamily="2" charset="-78"/>
            </a:rPr>
            <a:t>البته علیرغم جمعیت زیاد و انبوه، رشد جمعیت در اروپا کاهش یافته و زاد و ولد در این قاره، کم شده است.</a:t>
          </a:r>
          <a:endParaRPr lang="en-US" sz="1500" kern="1200" dirty="0">
            <a:latin typeface="AmuzehNewNormalPS"/>
            <a:cs typeface="B Zar" panose="00000400000000000000" pitchFamily="2" charset="-78"/>
          </a:endParaRPr>
        </a:p>
      </dsp:txBody>
      <dsp:txXfrm>
        <a:off x="9811942" y="5324595"/>
        <a:ext cx="2238199" cy="91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5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5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8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4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3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8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03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85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2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0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0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9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29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C4581-B75F-475A-8ACC-999D0C6EDFF7}" type="datetimeFigureOut">
              <a:rPr lang="fa-IR" smtClean="0"/>
              <a:pPr/>
              <a:t>19/08/1440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491F-6F0E-4776-8BB6-67F95F1E794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9802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51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FEDDB9-D836-45C0-BD4F-6A1074C2DC0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9638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65143" cy="686858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770379" y="280689"/>
            <a:ext cx="2416378" cy="1199779"/>
            <a:chOff x="8770379" y="8058"/>
            <a:chExt cx="2416378" cy="11997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379" y="8058"/>
              <a:ext cx="2416378" cy="119977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223829" y="315560"/>
              <a:ext cx="150948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dirty="0" smtClean="0">
                  <a:cs typeface="B Zar" panose="00000400000000000000" pitchFamily="2" charset="-78"/>
                </a:rPr>
                <a:t>آب و هوا</a:t>
              </a:r>
              <a:endParaRPr lang="en-US" sz="3200" dirty="0">
                <a:cs typeface="B Zar" panose="00000400000000000000" pitchFamily="2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173025" y="1919049"/>
            <a:ext cx="1611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Zar" panose="00000400000000000000" pitchFamily="2" charset="-78"/>
              </a:rPr>
              <a:t>شمال اروپا</a:t>
            </a:r>
            <a:endParaRPr lang="en-US" sz="3200" dirty="0">
              <a:cs typeface="B Zar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65141" y="2937978"/>
            <a:ext cx="4426859" cy="1463543"/>
            <a:chOff x="7765141" y="2813992"/>
            <a:chExt cx="4426859" cy="1463543"/>
          </a:xfrm>
        </p:grpSpPr>
        <p:sp>
          <p:nvSpPr>
            <p:cNvPr id="7" name="Rectangle 6"/>
            <p:cNvSpPr/>
            <p:nvPr/>
          </p:nvSpPr>
          <p:spPr>
            <a:xfrm>
              <a:off x="7765141" y="3200317"/>
              <a:ext cx="44268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dirty="0" smtClean="0">
                  <a:cs typeface="B Zar" panose="00000400000000000000" pitchFamily="2" charset="-78"/>
                </a:rPr>
                <a:t>شمال </a:t>
              </a:r>
              <a:r>
                <a:rPr lang="fa-IR" sz="3200" dirty="0">
                  <a:cs typeface="B Zar" panose="00000400000000000000" pitchFamily="2" charset="-78"/>
                </a:rPr>
                <a:t>شبه جزیرۀ اسکاندیناوی و </a:t>
              </a:r>
              <a:r>
                <a:rPr lang="fa-IR" sz="3200" dirty="0" smtClean="0">
                  <a:cs typeface="B Zar" panose="00000400000000000000" pitchFamily="2" charset="-78"/>
                </a:rPr>
                <a:t>ایسلند</a:t>
              </a:r>
              <a:endParaRPr lang="en-US" sz="3200" dirty="0">
                <a:cs typeface="B Zar" panose="00000400000000000000" pitchFamily="2" charset="-78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843" y="2813992"/>
              <a:ext cx="171450" cy="4286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540672" y="4401521"/>
            <a:ext cx="2844800" cy="1002299"/>
            <a:chOff x="8540672" y="4401521"/>
            <a:chExt cx="2844800" cy="1002299"/>
          </a:xfrm>
        </p:grpSpPr>
        <p:sp>
          <p:nvSpPr>
            <p:cNvPr id="8" name="Rectangle 7"/>
            <p:cNvSpPr/>
            <p:nvPr/>
          </p:nvSpPr>
          <p:spPr>
            <a:xfrm>
              <a:off x="8540672" y="4819045"/>
              <a:ext cx="2844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dirty="0" smtClean="0">
                  <a:cs typeface="B Zar" panose="00000400000000000000" pitchFamily="2" charset="-78"/>
                </a:rPr>
                <a:t>نزدیک قطب شمال</a:t>
              </a:r>
              <a:endParaRPr lang="en-US" sz="3200" dirty="0">
                <a:cs typeface="B Zar" panose="00000400000000000000" pitchFamily="2" charset="-78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47" y="4401521"/>
              <a:ext cx="171450" cy="4286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780022" y="5606921"/>
            <a:ext cx="4180114" cy="1027876"/>
            <a:chOff x="7888511" y="4847504"/>
            <a:chExt cx="4180114" cy="1027876"/>
          </a:xfrm>
        </p:grpSpPr>
        <p:sp>
          <p:nvSpPr>
            <p:cNvPr id="9" name="Rectangle 8"/>
            <p:cNvSpPr/>
            <p:nvPr/>
          </p:nvSpPr>
          <p:spPr>
            <a:xfrm>
              <a:off x="7888511" y="5290605"/>
              <a:ext cx="4180114" cy="584775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>
              <a:spAutoFit/>
            </a:bodyPr>
            <a:lstStyle/>
            <a:p>
              <a:pPr algn="ctr"/>
              <a:r>
                <a:rPr lang="fa-IR" sz="3200" dirty="0">
                  <a:cs typeface="B Zar" panose="00000400000000000000" pitchFamily="2" charset="-78"/>
                </a:rPr>
                <a:t>آب و هوای قطبی و سرد</a:t>
              </a:r>
              <a:endParaRPr lang="en-US" sz="3200" dirty="0">
                <a:cs typeface="B Zar" panose="00000400000000000000" pitchFamily="2" charset="-78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843" y="4847504"/>
              <a:ext cx="171450" cy="42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8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8408201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30449" y="117304"/>
            <a:ext cx="3131098" cy="1229083"/>
            <a:chOff x="4530451" y="236859"/>
            <a:chExt cx="3131098" cy="12290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451" y="236859"/>
              <a:ext cx="3131098" cy="122908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44317" y="486442"/>
              <a:ext cx="19033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dirty="0" smtClean="0">
                  <a:solidFill>
                    <a:srgbClr val="231F20"/>
                  </a:solidFill>
                  <a:latin typeface="AmuzehNewNormalPS"/>
                  <a:cs typeface="B Zar" panose="00000400000000000000" pitchFamily="2" charset="-78"/>
                </a:rPr>
                <a:t>نژاد و زبان</a:t>
              </a:r>
              <a:endParaRPr lang="en-US" sz="3200" dirty="0">
                <a:cs typeface="B Zar" panose="00000400000000000000" pitchFamily="2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545113" y="1346387"/>
            <a:ext cx="5101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اروپائیان از نژاد </a:t>
            </a:r>
            <a:r>
              <a:rPr lang="fa-IR" sz="3200" dirty="0" smtClean="0">
                <a:solidFill>
                  <a:srgbClr val="0033CC"/>
                </a:solidFill>
                <a:latin typeface="AmuzehNewNormalPS"/>
                <a:cs typeface="B Zar" panose="00000400000000000000" pitchFamily="2" charset="-78"/>
              </a:rPr>
              <a:t>سفیدپوست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 هستند.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47" y="1931162"/>
            <a:ext cx="9023688" cy="45720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607835" y="3787169"/>
            <a:ext cx="1584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Zar" panose="00000400000000000000" pitchFamily="2" charset="-78"/>
              </a:rPr>
              <a:t>چهرۀ کودکان سوئدی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20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3014" y="1317359"/>
            <a:ext cx="5685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سه گروه عمدۀ زبانی در اروپا وجود دارد:</a:t>
            </a:r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1314" y="2553064"/>
            <a:ext cx="74893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زبان های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با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ریشۀ لاتین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مانند ایتالیایی و اسپانیایی</a:t>
            </a:r>
            <a:br>
              <a:rPr lang="fa-IR" sz="3200" dirty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</a:b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زبان های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با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ریشۀ ژرمنی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مانند آلمانی و انگلیسی</a:t>
            </a:r>
            <a:br>
              <a:rPr lang="fa-IR" sz="3200" dirty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</a:b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زبان های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با </a:t>
            </a:r>
            <a:r>
              <a:rPr lang="fa-IR" sz="3200" dirty="0" smtClean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ریشۀ اسلاو </a:t>
            </a:r>
            <a:r>
              <a:rPr lang="fa-IR" sz="3200" dirty="0">
                <a:solidFill>
                  <a:srgbClr val="231F20"/>
                </a:solidFill>
                <a:latin typeface="AmuzehNewNormalPS"/>
                <a:cs typeface="B Zar" panose="00000400000000000000" pitchFamily="2" charset="-78"/>
              </a:rPr>
              <a:t>مانند روسی و لهستانی</a:t>
            </a:r>
            <a:endParaRPr lang="en-US" sz="3200" dirty="0">
              <a:solidFill>
                <a:srgbClr val="231F20"/>
              </a:solidFill>
              <a:latin typeface="AmuzehNewNormalPS"/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67" y="2680746"/>
            <a:ext cx="610371" cy="610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89" y="3400259"/>
            <a:ext cx="610371" cy="610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66" y="4119772"/>
            <a:ext cx="610371" cy="6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8629" cy="6857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98628" y="2643733"/>
            <a:ext cx="139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cs typeface="B Zar" panose="00000400000000000000" pitchFamily="2" charset="-78"/>
              </a:rPr>
              <a:t>پله های موزۀ واتیکان</a:t>
            </a:r>
            <a:endParaRPr lang="fa-IR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95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391" y="241759"/>
            <a:ext cx="1114507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>
                <a:cs typeface="B Koodak" pitchFamily="2" charset="-78"/>
              </a:rPr>
              <a:t>23- چرا کناره های آفریقا برای پهلو گرفتن کشتی ها و ساختن بندر مناسب نیست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24- آب و هوا در آفریقا چگونه است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25- آفریقا از نظر بارش به چند قسمت تقسیم می شود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26- آفریقای سبز کجاست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27- آفریقای خشک کجاست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28- کدام قسمت های آفریقا آب و هوای مدیترانه ای دارد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29- رود های مهم و پر آب آفریقا را نام ببرید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30 – جلگه ها و دلتا ها در آفریقا چگونه ایجاد شده اند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31- چرا رود های آفریقا برای کشتیرانی مناسب نیستند ؟ 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32- رود ...............طولانی ترین رود جهان است .</a:t>
            </a:r>
            <a:br>
              <a:rPr lang="fa-IR" sz="2800" dirty="0">
                <a:cs typeface="B Koodak" pitchFamily="2" charset="-78"/>
              </a:rPr>
            </a:br>
            <a:r>
              <a:rPr lang="fa-IR" sz="2800" dirty="0">
                <a:cs typeface="B Koodak" pitchFamily="2" charset="-78"/>
              </a:rPr>
              <a:t> </a:t>
            </a:r>
            <a:r>
              <a:rPr lang="fa-IR" sz="2400" dirty="0">
                <a:cs typeface="B Koodak" pitchFamily="2" charset="-78"/>
              </a:rPr>
              <a:t/>
            </a:r>
            <a:br>
              <a:rPr lang="fa-IR" sz="2400" dirty="0">
                <a:cs typeface="B Koodak" pitchFamily="2" charset="-78"/>
              </a:rPr>
            </a:br>
            <a:r>
              <a:rPr lang="fa-IR" sz="2400" dirty="0">
                <a:cs typeface="B Koodak" pitchFamily="2" charset="-78"/>
              </a:rPr>
              <a:t>  </a:t>
            </a:r>
            <a:br>
              <a:rPr lang="fa-IR" sz="2400" dirty="0">
                <a:cs typeface="B Koodak" pitchFamily="2" charset="-78"/>
              </a:rPr>
            </a:br>
            <a:r>
              <a:rPr lang="fa-IR" sz="2400" dirty="0">
                <a:cs typeface="B Koodak" pitchFamily="2" charset="-78"/>
              </a:rPr>
              <a:t/>
            </a:r>
            <a:br>
              <a:rPr lang="fa-IR" sz="2400" dirty="0">
                <a:cs typeface="B Koodak" pitchFamily="2" charset="-78"/>
              </a:rPr>
            </a:br>
            <a:r>
              <a:rPr lang="fa-IR" sz="2400" dirty="0">
                <a:cs typeface="B Koodak" pitchFamily="2" charset="-78"/>
              </a:rPr>
              <a:t/>
            </a:r>
            <a:br>
              <a:rPr lang="fa-IR" sz="2400" dirty="0">
                <a:cs typeface="B Koodak" pitchFamily="2" charset="-78"/>
              </a:rPr>
            </a:br>
            <a:r>
              <a:rPr lang="fa-IR" sz="2400" dirty="0">
                <a:cs typeface="B Koodak" pitchFamily="2" charset="-78"/>
              </a:rPr>
              <a:t/>
            </a:r>
            <a:br>
              <a:rPr lang="fa-IR" sz="2400" dirty="0">
                <a:cs typeface="B Koodak" pitchFamily="2" charset="-78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312653"/>
      </p:ext>
    </p:extLst>
  </p:cSld>
  <p:clrMapOvr>
    <a:masterClrMapping/>
  </p:clrMapOvr>
</p:sld>
</file>

<file path=ppt/theme/theme1.xml><?xml version="1.0" encoding="utf-8"?>
<a:theme xmlns:a="http://schemas.openxmlformats.org/drawingml/2006/main" name="Free-ppt25-ghalamo (5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Free-ppt25-ghalamo (5)</Template>
  <TotalTime>86</TotalTime>
  <Words>119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맑은 고딕</vt:lpstr>
      <vt:lpstr>AmuzehNewNormalPS</vt:lpstr>
      <vt:lpstr>Arial</vt:lpstr>
      <vt:lpstr>B Koodak</vt:lpstr>
      <vt:lpstr>B Zar</vt:lpstr>
      <vt:lpstr>Calibri</vt:lpstr>
      <vt:lpstr>Free-ppt25-ghalamo (5)</vt:lpstr>
      <vt:lpstr>Custom Design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Sailsafoor</dc:creator>
  <cp:lastModifiedBy>Novin</cp:lastModifiedBy>
  <cp:revision>699</cp:revision>
  <dcterms:created xsi:type="dcterms:W3CDTF">2015-07-16T10:41:40Z</dcterms:created>
  <dcterms:modified xsi:type="dcterms:W3CDTF">2019-04-24T11:48:51Z</dcterms:modified>
</cp:coreProperties>
</file>